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88" r:id="rId2"/>
    <p:sldId id="296" r:id="rId3"/>
    <p:sldId id="292" r:id="rId4"/>
    <p:sldId id="293" r:id="rId5"/>
    <p:sldId id="294" r:id="rId6"/>
    <p:sldId id="295" r:id="rId7"/>
    <p:sldId id="302" r:id="rId8"/>
    <p:sldId id="301" r:id="rId9"/>
    <p:sldId id="303" r:id="rId10"/>
    <p:sldId id="304" r:id="rId11"/>
    <p:sldId id="305" r:id="rId12"/>
    <p:sldId id="306" r:id="rId13"/>
    <p:sldId id="297" r:id="rId14"/>
    <p:sldId id="287" r:id="rId15"/>
    <p:sldId id="298" r:id="rId16"/>
    <p:sldId id="299" r:id="rId17"/>
    <p:sldId id="300" r:id="rId1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13" autoAdjust="0"/>
    <p:restoredTop sz="94527" autoAdjust="0"/>
  </p:normalViewPr>
  <p:slideViewPr>
    <p:cSldViewPr snapToGrid="0">
      <p:cViewPr varScale="1">
        <p:scale>
          <a:sx n="80" d="100"/>
          <a:sy n="80" d="100"/>
        </p:scale>
        <p:origin x="67" y="2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364B3D-2DCF-44D9-ACF8-A52044C43C51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0CC16-5F5B-4BEB-BB12-48327C013F79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08825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027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43570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93949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33108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510202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750757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99196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040169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96560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6878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20501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008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1826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00761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537874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276695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82787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00449D-CC5D-424F-95C7-04DDCD4D47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E12DCD7-0631-443F-A668-3C1BE88BF4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9782D9B-92FD-4321-B0F4-DFAF1DF41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ED93A05-D7A9-4007-86ED-2E567AFB1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A6C26B1-8CC6-422A-8C2A-60F44985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18010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4D6C1A-7DDD-41DE-8D34-93C82EE8D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0B4DF5B-50CA-4F4F-8F41-C740DCCE0E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00EB3D1-3AFE-48C2-9470-68FFEB666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F23B751-2E80-46B8-A771-4EE9CC36F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98B4F05-0C9A-4B75-8047-6219827D4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42613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E434484-3980-4384-AE88-78B76F0773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7FD0214-FB11-47BD-A252-AF963FFE4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1D3AA34-FE08-4B73-8B52-EFFC7A19D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E362742-8631-455A-BD85-DD83ADCBB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6B0395F-AF97-4D37-AC7A-0A0B8AC79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67040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96D303-591E-47AC-A7DB-8CCC2F07F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B034CBA-07EC-4F43-B145-8429EB5B7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7AA77F1-A7F1-46A6-A76F-AE85F24BD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B192091-0BA1-4C35-A75E-9327F688E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412C116-69CD-4DBC-BB79-3B1DB04B6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7469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4AF472-8996-4362-B010-26A85A46E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5FB2DFA-365A-4B5E-A00B-C0237FC35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FEB62B7-9664-4F86-B9E0-F5557CC27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77DB4FC-AB80-4101-918E-FF7E2A863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2193C78-AAE5-4422-B27C-29172686F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24154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184A97-A38D-4C0A-849E-476A20BC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65F2A0F-8661-45AC-9C2F-669D08E597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1C6504F-A165-40D9-A26C-161F13A0D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EADF315-E521-4A38-BA4F-6A61357D9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C4C8ECF-0616-4142-A093-B41999479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DCB63B6-3AF8-4EEC-98A9-1970F1691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35619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CBB0D4-84DC-4AD8-8E87-11A01E51F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BF365E4-BB79-4A71-82AF-CEA6083E6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F4F9554-05ED-4629-AEE1-428AC468B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C9EEC39-81B9-4D88-AB08-F0CB975741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51E429E1-8CB7-4A9D-A5A4-67925470E2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274EE31D-5A26-4BC3-BDFE-80FA5A273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E01CC746-F5CF-419D-971D-ADEE33831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2F17C40-4672-4D4B-B986-E111617EC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494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1361A-36B8-40DA-BF28-CACA0EA8B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2B8A856-5824-4C7A-A0E2-6A25D5289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1BF56CBD-64FE-48FE-81F2-5BA9D9BAE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5787FBB-027F-46D6-9142-C449C8D1F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4359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B732B23-8D32-406D-BB94-7368740F3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B5048C6-1F77-4805-BF17-BF762DCED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11FEE26-0F29-4996-A2F1-A47C527F4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8626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819160-D2BA-4413-AC30-07D8FBC5E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7052359-6B51-493A-B556-B1340F3C0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B6381C3-28F7-4CC6-951E-1A7F121493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CEDF192-EB67-4E1D-AEC4-46DEE6BDD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B89B160-4EF1-4A8F-86BA-12FD24D21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9E9D544-0975-4C75-8316-14F8C6AAB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90958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CEDF3B-56C6-4359-81AD-565C633D5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202B64A0-A853-4DB6-B6AF-6595CBC79B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A34216A-DC59-48CD-8D74-B4E41156D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4E98B2F-75A5-4438-BDA4-6A28B3916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3AC4BD6-F298-4ECB-AD55-AA07E150F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AC2DDBA-944F-4ED7-AA64-038D94B9D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84838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A641C6D-B433-4432-82D7-356B19E49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1EC25A5-6E72-4DD6-992F-DB6DB3D25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F45B3DA-B920-44FF-A3AC-B0204668F7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6C8E74-73EF-4D4F-BB44-BDADDAB4A1E7}" type="datetimeFigureOut">
              <a:rPr lang="nl-BE" smtClean="0"/>
              <a:t>20/06/2018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4D65227-5992-4D57-988D-35F7DF3D7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A0C2962-1460-470E-847E-368CE7DCA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7A574-72CF-4D10-B0F3-E280DFC01BB6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3872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pic>
        <p:nvPicPr>
          <p:cNvPr id="11" name="Picture 2" descr="Afbeeldingsresultaat voor three bees logo">
            <a:extLst>
              <a:ext uri="{FF2B5EF4-FFF2-40B4-BE49-F238E27FC236}">
                <a16:creationId xmlns:a16="http://schemas.microsoft.com/office/drawing/2014/main" id="{B4615D5B-B048-4326-9746-3C92C77B2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750" y="1471569"/>
            <a:ext cx="7400498" cy="391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1E15D8-FD0E-47BC-9F50-F7A05823D2F6}"/>
              </a:ext>
            </a:extLst>
          </p:cNvPr>
          <p:cNvSpPr txBox="1"/>
          <p:nvPr/>
        </p:nvSpPr>
        <p:spPr>
          <a:xfrm>
            <a:off x="5539903" y="1102237"/>
            <a:ext cx="1108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Bert V. M.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4C2640-DA62-4A6D-912F-F1193C9C3591}"/>
              </a:ext>
            </a:extLst>
          </p:cNvPr>
          <p:cNvSpPr txBox="1"/>
          <p:nvPr/>
        </p:nvSpPr>
        <p:spPr>
          <a:xfrm>
            <a:off x="3454479" y="2338755"/>
            <a:ext cx="899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Bram V.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E4CC40-6C8D-4723-AD6F-B6027ABC7F78}"/>
              </a:ext>
            </a:extLst>
          </p:cNvPr>
          <p:cNvSpPr txBox="1"/>
          <p:nvPr/>
        </p:nvSpPr>
        <p:spPr>
          <a:xfrm>
            <a:off x="7838493" y="2338755"/>
            <a:ext cx="954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Brend L.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234FA0-392C-49BB-8A87-B2D7240B4C61}"/>
              </a:ext>
            </a:extLst>
          </p:cNvPr>
          <p:cNvSpPr txBox="1"/>
          <p:nvPr/>
        </p:nvSpPr>
        <p:spPr>
          <a:xfrm>
            <a:off x="5567122" y="4739054"/>
            <a:ext cx="1054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Mattijs S.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EC945F-D1C0-4055-B21D-161290ADE164}"/>
              </a:ext>
            </a:extLst>
          </p:cNvPr>
          <p:cNvSpPr txBox="1"/>
          <p:nvPr/>
        </p:nvSpPr>
        <p:spPr>
          <a:xfrm>
            <a:off x="4560894" y="6205614"/>
            <a:ext cx="3066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200" dirty="0">
                <a:solidFill>
                  <a:schemeClr val="bg1"/>
                </a:solidFill>
              </a:rPr>
              <a:t>HOWESTSTONE</a:t>
            </a:r>
            <a:endParaRPr lang="LID4096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256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  <p:bldP spid="14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68424E8-AC56-4581-A883-AD30C7AED6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542925"/>
            <a:ext cx="11391900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24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0D491147-A5E1-44AB-9F50-639AE4BEDB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0575"/>
            <a:ext cx="12192000" cy="52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96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AAD8EEFC-D21D-44F5-84FF-8184413B8B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8422"/>
            <a:ext cx="12192000" cy="400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943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pic>
        <p:nvPicPr>
          <p:cNvPr id="11" name="Picture 2" descr="Afbeeldingsresultaat voor three bees logo">
            <a:extLst>
              <a:ext uri="{FF2B5EF4-FFF2-40B4-BE49-F238E27FC236}">
                <a16:creationId xmlns:a16="http://schemas.microsoft.com/office/drawing/2014/main" id="{B4615D5B-B048-4326-9746-3C92C77B2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750" y="1471569"/>
            <a:ext cx="7400498" cy="391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DEC945F-D1C0-4055-B21D-161290ADE164}"/>
              </a:ext>
            </a:extLst>
          </p:cNvPr>
          <p:cNvSpPr txBox="1"/>
          <p:nvPr/>
        </p:nvSpPr>
        <p:spPr>
          <a:xfrm>
            <a:off x="4560894" y="6205614"/>
            <a:ext cx="3066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200" dirty="0">
                <a:solidFill>
                  <a:schemeClr val="bg1"/>
                </a:solidFill>
              </a:rPr>
              <a:t>WE ARE PROUD</a:t>
            </a:r>
            <a:endParaRPr lang="LID4096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03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84782" y="6313336"/>
            <a:ext cx="1219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is proud of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93F9C0-D9C6-4A40-96D5-31FB3655AE18}"/>
              </a:ext>
            </a:extLst>
          </p:cNvPr>
          <p:cNvSpPr txBox="1"/>
          <p:nvPr/>
        </p:nvSpPr>
        <p:spPr>
          <a:xfrm>
            <a:off x="6703981" y="6313336"/>
            <a:ext cx="343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his coach Badlapje</a:t>
            </a:r>
            <a:endParaRPr lang="LID4096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925773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BRAM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9B9ACF8-FA5F-4CB8-B5C4-3033EB63C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1423987"/>
            <a:ext cx="7772400" cy="40100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0470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84782" y="6313336"/>
            <a:ext cx="1219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is proud of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93F9C0-D9C6-4A40-96D5-31FB3655AE18}"/>
              </a:ext>
            </a:extLst>
          </p:cNvPr>
          <p:cNvSpPr txBox="1"/>
          <p:nvPr/>
        </p:nvSpPr>
        <p:spPr>
          <a:xfrm>
            <a:off x="6703981" y="6313336"/>
            <a:ext cx="343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his coach Badlapje</a:t>
            </a:r>
            <a:endParaRPr lang="LID4096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925773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BERT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2513033F-0911-46B7-B712-D9BA10474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677" y="1007253"/>
            <a:ext cx="4605853" cy="3478944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F62575A1-8685-4DD3-B0A7-8C6A77858A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5005" y="2674467"/>
            <a:ext cx="4898295" cy="99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26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84782" y="6313336"/>
            <a:ext cx="1219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is proud of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93F9C0-D9C6-4A40-96D5-31FB3655AE18}"/>
              </a:ext>
            </a:extLst>
          </p:cNvPr>
          <p:cNvSpPr txBox="1"/>
          <p:nvPr/>
        </p:nvSpPr>
        <p:spPr>
          <a:xfrm>
            <a:off x="6703981" y="6313336"/>
            <a:ext cx="343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his coach Badlapje</a:t>
            </a:r>
            <a:endParaRPr lang="LID4096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925773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BREND</a:t>
            </a:r>
            <a:endParaRPr lang="LID4096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80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84782" y="6313336"/>
            <a:ext cx="1219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is proud of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93F9C0-D9C6-4A40-96D5-31FB3655AE18}"/>
              </a:ext>
            </a:extLst>
          </p:cNvPr>
          <p:cNvSpPr txBox="1"/>
          <p:nvPr/>
        </p:nvSpPr>
        <p:spPr>
          <a:xfrm>
            <a:off x="6703981" y="6313336"/>
            <a:ext cx="343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his coach Badlapje</a:t>
            </a:r>
            <a:endParaRPr lang="LID4096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925773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05F49C6-FBCD-4AEC-AA91-31742AE7A2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5" b="2258"/>
          <a:stretch/>
        </p:blipFill>
        <p:spPr>
          <a:xfrm>
            <a:off x="48077" y="1139819"/>
            <a:ext cx="12092610" cy="457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6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pic>
        <p:nvPicPr>
          <p:cNvPr id="11" name="Picture 2" descr="Afbeeldingsresultaat voor three bees logo">
            <a:extLst>
              <a:ext uri="{FF2B5EF4-FFF2-40B4-BE49-F238E27FC236}">
                <a16:creationId xmlns:a16="http://schemas.microsoft.com/office/drawing/2014/main" id="{B4615D5B-B048-4326-9746-3C92C77B2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750" y="1471569"/>
            <a:ext cx="7400498" cy="391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DEC945F-D1C0-4055-B21D-161290ADE164}"/>
              </a:ext>
            </a:extLst>
          </p:cNvPr>
          <p:cNvSpPr txBox="1"/>
          <p:nvPr/>
        </p:nvSpPr>
        <p:spPr>
          <a:xfrm>
            <a:off x="4560894" y="6205614"/>
            <a:ext cx="3066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200" dirty="0">
                <a:solidFill>
                  <a:schemeClr val="bg1"/>
                </a:solidFill>
              </a:rPr>
              <a:t>HARDEST CODE</a:t>
            </a:r>
            <a:endParaRPr lang="LID4096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42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62072D6-09F2-45ED-92AF-B89E291BE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609" y="994343"/>
            <a:ext cx="4052204" cy="8501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B7528B-C467-46FD-B75B-770BCD90F4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570" y="997020"/>
            <a:ext cx="3851672" cy="8413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D72A7A8-D2E1-47C1-B4E3-500956E6DB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583" y="2019847"/>
            <a:ext cx="2989585" cy="74739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718925E-E017-4BA6-A94E-9957B28891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8710" y="2019847"/>
            <a:ext cx="1568579" cy="74313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34A935-B1C1-427A-B969-3D60F0013D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14831" y="2019847"/>
            <a:ext cx="3654832" cy="74313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9DE93A-3747-4E6B-86B4-FE408764CF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583" y="2960536"/>
            <a:ext cx="3851797" cy="84134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D277A5F-1A1D-43CE-926F-EE62E06C44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66766" y="2969178"/>
            <a:ext cx="3706302" cy="83726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826AE7E-03E3-40DF-A43C-E590C0832C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1583" y="4004176"/>
            <a:ext cx="3612844" cy="84134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06B08C3-576B-4650-B8C2-20038499644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1583" y="5047816"/>
            <a:ext cx="10116020" cy="8372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92FD92A-99E3-404C-BC66-6396957F12F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21583" y="990876"/>
            <a:ext cx="1878494" cy="853637"/>
          </a:xfrm>
          <a:prstGeom prst="rect">
            <a:avLst/>
          </a:prstGeom>
        </p:spPr>
      </p:pic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BRAM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ABB578D-5D3E-4D30-B5C8-AE250F2FA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609" y="994343"/>
            <a:ext cx="4052204" cy="8501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69F3361-8260-4D66-898E-36FCCC9059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6095" y="997020"/>
            <a:ext cx="3851672" cy="84134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B90B8FB-696D-4440-A63A-634DC3D9BF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108" y="2019847"/>
            <a:ext cx="2989585" cy="74739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C98FF69-BBD6-43B7-BEE2-3C555A8130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8235" y="2019847"/>
            <a:ext cx="1568579" cy="74313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19E6CB2-9156-47EA-9DC2-27E990F4B3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24356" y="2019847"/>
            <a:ext cx="3654832" cy="74313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7838A76-A352-486C-B1C3-D0B78961B3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1108" y="2960536"/>
            <a:ext cx="3851797" cy="84134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0E88045-46D4-496D-B020-C80798F168C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76291" y="2969178"/>
            <a:ext cx="3706302" cy="83726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54B8676-911D-4901-8A26-94BCA040AB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1108" y="4004176"/>
            <a:ext cx="3612844" cy="84134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C521616-BF8B-455A-9D85-91482AF94E3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1108" y="5047816"/>
            <a:ext cx="10116020" cy="83726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FDF377E-2FA2-40E7-B1BD-FEADC3466E9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1108" y="990876"/>
            <a:ext cx="1878494" cy="85363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844013F-63DB-4DD3-A7E2-B5102EF655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7481" y="1937628"/>
            <a:ext cx="6306597" cy="298274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8ACB85EE-2584-4DED-8AA4-650BB5437E9F}"/>
              </a:ext>
            </a:extLst>
          </p:cNvPr>
          <p:cNvSpPr txBox="1"/>
          <p:nvPr/>
        </p:nvSpPr>
        <p:spPr>
          <a:xfrm>
            <a:off x="4562512" y="6205614"/>
            <a:ext cx="3066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200" dirty="0">
                <a:solidFill>
                  <a:schemeClr val="bg1"/>
                </a:solidFill>
              </a:rPr>
              <a:t>HARDEST CODE</a:t>
            </a:r>
            <a:endParaRPr lang="LID4096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99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7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0.00139 L 0.33919 0.29468 " pathEditMode="fixed" rAng="0" ptsTypes="AA">
                                      <p:cBhvr>
                                        <p:cTn id="4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53" y="1465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1000" fill="hold"/>
                                        <p:tgtEl>
                                          <p:spTgt spid="32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919 0.29468 L 1.45833E-6 0.00139 " pathEditMode="fixed" rAng="0" ptsTypes="AA">
                                      <p:cBhvr>
                                        <p:cTn id="4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66" y="-1467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1000" fill="hold"/>
                                        <p:tgtEl>
                                          <p:spTgt spid="32"/>
                                        </p:tgtEl>
                                      </p:cBhvr>
                                      <p:by x="33330" y="3333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11111E-6 L 0.07956 0.29306 " pathEditMode="fixed" rAng="0" ptsTypes="AA">
                                      <p:cBhvr>
                                        <p:cTn id="6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71" y="14653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6" dur="1000" fill="hold"/>
                                        <p:tgtEl>
                                          <p:spTgt spid="23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034 0.29444 L -2.70833E-6 -4.44444E-6 " pathEditMode="fixed" rAng="0" ptsTypes="AA">
                                      <p:cBhvr>
                                        <p:cTn id="7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84" y="-14653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2" dur="1000" fill="hold"/>
                                        <p:tgtEl>
                                          <p:spTgt spid="23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96296E-6 L -0.2638 0.29468 " pathEditMode="relative" rAng="0" ptsTypes="AA">
                                      <p:cBhvr>
                                        <p:cTn id="8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29" y="14653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7" dur="1000" fill="hold"/>
                                        <p:tgtEl>
                                          <p:spTgt spid="24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38 0.29468 L -3.33333E-6 -2.96296E-6 " pathEditMode="relative" rAng="0" ptsTypes="AA">
                                      <p:cBhvr>
                                        <p:cTn id="9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29" y="-14676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3" dur="1000" fill="hold"/>
                                        <p:tgtEl>
                                          <p:spTgt spid="2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2.59259E-6 L 0.29362 0.15255 " pathEditMode="fixed" rAng="0" ptsTypes="AA">
                                      <p:cBhvr>
                                        <p:cTn id="10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35" y="7546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8" dur="1000" fill="hold"/>
                                        <p:tgtEl>
                                          <p:spTgt spid="2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9362 0.15255 L -1.45833E-6 -2.59259E-6 " pathEditMode="fixed" rAng="0" ptsTypes="AA">
                                      <p:cBhvr>
                                        <p:cTn id="1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48" y="-7569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4" dur="1000" fill="hold"/>
                                        <p:tgtEl>
                                          <p:spTgt spid="2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888 0.15278 " pathEditMode="fixed" rAng="0" ptsTypes="AA">
                                      <p:cBhvr>
                                        <p:cTn id="1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88" y="7639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9" dur="1000" fill="hold"/>
                                        <p:tgtEl>
                                          <p:spTgt spid="26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00"/>
                            </p:stCondLst>
                            <p:childTnLst>
                              <p:par>
                                <p:cTn id="1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88 0.15278 L 8.33333E-7 -1.11111E-6 " pathEditMode="fixed" rAng="0" ptsTypes="AA">
                                      <p:cBhvr>
                                        <p:cTn id="1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01" y="-7569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0" dur="1000" fill="hold"/>
                                        <p:tgtEl>
                                          <p:spTgt spid="26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000"/>
                            </p:stCondLst>
                            <p:childTnLst>
                              <p:par>
                                <p:cTn id="1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11111E-6 L -0.14323 0.15278 " pathEditMode="fixed" rAng="0" ptsTypes="AA">
                                      <p:cBhvr>
                                        <p:cTn id="15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01" y="7569"/>
                                    </p:animMotion>
                                  </p:childTnLst>
                                </p:cTn>
                              </p:par>
                              <p:par>
                                <p:cTn id="15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5" dur="1000" fill="hold"/>
                                        <p:tgtEl>
                                          <p:spTgt spid="27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23 0.15278 L -4.16667E-7 -1.11111E-6 " pathEditMode="fixed" rAng="0" ptsTypes="AA">
                                      <p:cBhvr>
                                        <p:cTn id="15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01" y="-7569"/>
                                    </p:animMotion>
                                  </p:childTnLst>
                                </p:cTn>
                              </p:par>
                              <p:par>
                                <p:cTn id="16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1" dur="1000" fill="hold"/>
                                        <p:tgtEl>
                                          <p:spTgt spid="2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000"/>
                            </p:stCondLst>
                            <p:childTnLst>
                              <p:par>
                                <p:cTn id="1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0.00139 L 0.2582 0.00833 " pathEditMode="fixed" rAng="0" ptsTypes="AA">
                                      <p:cBhvr>
                                        <p:cTn id="17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65" y="417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6" dur="1000" fill="hold"/>
                                        <p:tgtEl>
                                          <p:spTgt spid="28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82 0.00833 L -1.25E-6 -0.00139 " pathEditMode="fixed" rAng="0" ptsTypes="AA">
                                      <p:cBhvr>
                                        <p:cTn id="18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12" y="-556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2" dur="1000" fill="hold"/>
                                        <p:tgtEl>
                                          <p:spTgt spid="2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1000"/>
                            </p:stCondLst>
                            <p:childTnLst>
                              <p:par>
                                <p:cTn id="1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11111E-6 L -0.06758 0.00741 " pathEditMode="fixed" rAng="0" ptsTypes="AA">
                                      <p:cBhvr>
                                        <p:cTn id="19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24" y="301"/>
                                    </p:animMotion>
                                  </p:childTnLst>
                                </p:cTn>
                              </p:par>
                              <p:par>
                                <p:cTn id="19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7" dur="1000" fill="hold"/>
                                        <p:tgtEl>
                                          <p:spTgt spid="29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758 0.00741 L 8.87962E-17 -1.11111E-6 " pathEditMode="fixed" rAng="0" ptsTypes="AA">
                                      <p:cBhvr>
                                        <p:cTn id="20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98" y="-556"/>
                                    </p:animMotion>
                                  </p:childTnLst>
                                </p:cTn>
                              </p:par>
                              <p:par>
                                <p:cTn id="20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3" dur="1000" fill="hold"/>
                                        <p:tgtEl>
                                          <p:spTgt spid="2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1000"/>
                            </p:stCondLst>
                            <p:childTnLst>
                              <p:par>
                                <p:cTn id="2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L 0.2681 -0.14375 " pathEditMode="fixed" rAng="0" ptsTypes="AA">
                                      <p:cBhvr>
                                        <p:cTn id="2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359" y="-7269"/>
                                    </p:animMotion>
                                  </p:childTnLst>
                                </p:cTn>
                              </p:par>
                              <p:par>
                                <p:cTn id="21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8" dur="1000" fill="hold"/>
                                        <p:tgtEl>
                                          <p:spTgt spid="30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81 -0.14375 L -2.29167E-6 -1.11111E-6 " pathEditMode="fixed" rAng="0" ptsTypes="AA">
                                      <p:cBhvr>
                                        <p:cTn id="22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11" y="7176"/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4" dur="1000" fill="hold"/>
                                        <p:tgtEl>
                                          <p:spTgt spid="3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11111E-6 L 0.0013 -0.2956 " pathEditMode="fixed" rAng="0" ptsTypes="AA">
                                      <p:cBhvr>
                                        <p:cTn id="2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14861"/>
                                    </p:animMotion>
                                  </p:childTnLst>
                                </p:cTn>
                              </p:par>
                              <p:par>
                                <p:cTn id="23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9" dur="10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-0.2956 L 2.59124E-17 -1.11111E-6 " pathEditMode="fixed" rAng="0" ptsTypes="AA">
                                      <p:cBhvr>
                                        <p:cTn id="2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14792"/>
                                    </p:animMotion>
                                  </p:childTnLst>
                                </p:cTn>
                              </p:par>
                              <p:par>
                                <p:cTn id="24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5" dur="1000" fill="hold"/>
                                        <p:tgtEl>
                                          <p:spTgt spid="31"/>
                                        </p:tgtEl>
                                      </p:cBhvr>
                                      <p:by x="90900" y="90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1000"/>
                            </p:stCondLst>
                            <p:childTnLst>
                              <p:par>
                                <p:cTn id="2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BERT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59A33363-BBA0-4C80-BB4F-F5D32DB015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545" y="1050329"/>
            <a:ext cx="4482719" cy="2449254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F58B86B7-F7FC-490D-B2AC-D340747E41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4449" y="2919964"/>
            <a:ext cx="5656478" cy="3042703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64BDBFDF-6626-4ABB-91E4-1B0CD11402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0308" y="1516981"/>
            <a:ext cx="5702495" cy="1034680"/>
          </a:xfrm>
          <a:prstGeom prst="rect">
            <a:avLst/>
          </a:prstGeom>
        </p:spPr>
      </p:pic>
      <p:pic>
        <p:nvPicPr>
          <p:cNvPr id="13" name="Afbeelding 5">
            <a:extLst>
              <a:ext uri="{FF2B5EF4-FFF2-40B4-BE49-F238E27FC236}">
                <a16:creationId xmlns:a16="http://schemas.microsoft.com/office/drawing/2014/main" id="{3A7004DC-142A-4A74-9442-ECD449CCD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689" y="1046668"/>
            <a:ext cx="4482719" cy="2449254"/>
          </a:xfrm>
          <a:prstGeom prst="rect">
            <a:avLst/>
          </a:prstGeom>
        </p:spPr>
      </p:pic>
      <p:pic>
        <p:nvPicPr>
          <p:cNvPr id="16" name="Afbeelding 13">
            <a:extLst>
              <a:ext uri="{FF2B5EF4-FFF2-40B4-BE49-F238E27FC236}">
                <a16:creationId xmlns:a16="http://schemas.microsoft.com/office/drawing/2014/main" id="{2E0C278F-CBBE-4F1F-A076-A42DA6FB1B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8593" y="2925828"/>
            <a:ext cx="5656478" cy="3042703"/>
          </a:xfrm>
          <a:prstGeom prst="rect">
            <a:avLst/>
          </a:prstGeom>
        </p:spPr>
      </p:pic>
      <p:pic>
        <p:nvPicPr>
          <p:cNvPr id="17" name="Afbeelding 14">
            <a:extLst>
              <a:ext uri="{FF2B5EF4-FFF2-40B4-BE49-F238E27FC236}">
                <a16:creationId xmlns:a16="http://schemas.microsoft.com/office/drawing/2014/main" id="{EEFF2132-9432-445F-97AE-5D883398A4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4452" y="1513320"/>
            <a:ext cx="5702495" cy="103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35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11111E-6 L 0.25456 0.16898 " pathEditMode="fixed" rAng="0" ptsTypes="AA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21" y="844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456 0.16898 L -2.5E-6 8.88889E-6 " pathEditMode="fixed" rAng="0" ptsTypes="AA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734" y="-847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11111E-6 L -0.1763 0.20394 " pathEditMode="fixed" rAng="0" ptsTypes="AA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15" y="10185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63 0.20394 L -2.5E-6 -1.11111E-6 " pathEditMode="fixed" rAng="0" ptsTypes="AA">
                                      <p:cBhvr>
                                        <p:cTn id="4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28" y="-10208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1000" fill="hold"/>
                                        <p:tgtEl>
                                          <p:spTgt spid="1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11111E-6 L -0.18047 -0.14838 " pathEditMode="fixed" rAng="0" ptsTypes="AA">
                                      <p:cBhvr>
                                        <p:cTn id="6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23" y="-743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047 -0.14838 L 1.25E-6 -1.11111E-6 " pathEditMode="fixed" rAng="0" ptsTypes="AA">
                                      <p:cBhvr>
                                        <p:cTn id="6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23" y="7407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8" dur="1000" fill="hold"/>
                                        <p:tgtEl>
                                          <p:spTgt spid="1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BREND</a:t>
            </a:r>
            <a:endParaRPr lang="LID4096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10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21302D86-165C-4C5F-9F2B-E976ECC684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"/>
          <a:stretch/>
        </p:blipFill>
        <p:spPr>
          <a:xfrm>
            <a:off x="1321903" y="1132615"/>
            <a:ext cx="9325165" cy="449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2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5DE173AB-6F0D-4C1A-9323-1DCB30D7BA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" y="962025"/>
            <a:ext cx="11982450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25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D5EB706-5841-42F3-97E6-9AB0050417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86" b="15000"/>
          <a:stretch/>
        </p:blipFill>
        <p:spPr>
          <a:xfrm>
            <a:off x="0" y="2623929"/>
            <a:ext cx="12192000" cy="1470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54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1EFC9D2-B3BF-4006-BFE1-3C1E8697AA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50" y="523875"/>
            <a:ext cx="8877300" cy="581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362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2154</TotalTime>
  <Words>178</Words>
  <Application>Microsoft Office PowerPoint</Application>
  <PresentationFormat>Widescreen</PresentationFormat>
  <Paragraphs>74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Kantoorthema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Van Mulders Bert</dc:creator>
  <cp:lastModifiedBy>brend lambert</cp:lastModifiedBy>
  <cp:revision>112</cp:revision>
  <dcterms:created xsi:type="dcterms:W3CDTF">2018-05-05T12:29:07Z</dcterms:created>
  <dcterms:modified xsi:type="dcterms:W3CDTF">2018-06-20T12:53:56Z</dcterms:modified>
</cp:coreProperties>
</file>